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Los servicios cognitivos de Azure aliados en Educación</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Inés Pascual Iglesias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Formador y Consultor BI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Arial</vt:lpstr>
      <vt:lpstr>Myriad Pro</vt:lpstr>
      <vt:lpstr>Lufga</vt:lpstr>
      <vt:lpstr>Consolas</vt:lpstr>
      <vt:lpstr>Segoe UI</vt:lpstr>
      <vt:lpstr>White Template</vt:lpstr>
      <vt:lpstr>CorelDRAW</vt:lpstr>
      <vt:lpstr>Presentación de PowerPoint</vt:lpstr>
      <vt:lpstr>Los servicios cognitivos de Azure aliados en Educación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2022-03-14T21:06:38Z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